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1"/>
  </p:notesMasterIdLst>
  <p:handoutMasterIdLst>
    <p:handoutMasterId r:id="rId22"/>
  </p:handoutMasterIdLst>
  <p:sldIdLst>
    <p:sldId id="1486" r:id="rId3"/>
    <p:sldId id="1482" r:id="rId4"/>
    <p:sldId id="1488" r:id="rId5"/>
    <p:sldId id="1459" r:id="rId6"/>
    <p:sldId id="1464" r:id="rId7"/>
    <p:sldId id="1466" r:id="rId8"/>
    <p:sldId id="1494" r:id="rId9"/>
    <p:sldId id="1495" r:id="rId10"/>
    <p:sldId id="1496" r:id="rId11"/>
    <p:sldId id="1498" r:id="rId12"/>
    <p:sldId id="1499" r:id="rId13"/>
    <p:sldId id="1492" r:id="rId14"/>
    <p:sldId id="1497" r:id="rId15"/>
    <p:sldId id="1501" r:id="rId16"/>
    <p:sldId id="1502" r:id="rId17"/>
    <p:sldId id="1414" r:id="rId18"/>
    <p:sldId id="1489" r:id="rId19"/>
    <p:sldId id="1484" r:id="rId20"/>
  </p:sldIdLst>
  <p:sldSz cx="12436475" cy="6994525"/>
  <p:notesSz cx="6858000" cy="9144000"/>
  <p:custDataLst>
    <p:tags r:id="rId23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88007-153C-4A2D-9D50-2B3A6AD37CEA}" v="6" dt="2024-04-02T22:06:09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2131" autoAdjust="0"/>
  </p:normalViewPr>
  <p:slideViewPr>
    <p:cSldViewPr>
      <p:cViewPr varScale="1">
        <p:scale>
          <a:sx n="143" d="100"/>
          <a:sy n="143" d="100"/>
        </p:scale>
        <p:origin x="6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4/18/2024 6:08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95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6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7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5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6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Escalabilidad limitada: Al tener todo en un único lugar, puede ser difícil escalar o actualizar partes específicas de la aplicación sin afectar a todo el sistema.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Acoplamiento de componentes: Los componentes de la aplicación tienden a estar altamente interconectados, lo que dificulta la modificación o el reemplazo de partes individuales.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Tiempo de despliegue prolongado: Debido a que todo el sistema se despliega como una única unidad, el tiempo necesario para desplegar nuevas versiones puede ser más largo y los errores en una parte pueden afectar a todo el sistema.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 Dificultad en la adopción de nuevas tecnologías: Integrar nuevas tecnologías o actualizar las existentes en una aplicación monolítica puede ser un proceso complicado y arriesgado, ya que puede afectar a todo el sistema. </a:t>
            </a:r>
          </a:p>
          <a:p>
            <a:pPr algn="l">
              <a:buFont typeface="+mj-lt"/>
              <a:buNone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5. Problemas de colaboración: Los equipos de desarrollo pueden enfrentarse a problemas de colaboración y a un flujo de trabajo menos eficiente debido a la naturaleza interconectada de los componentes en una aplicación monolítica.</a:t>
            </a: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0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Coordinación y comunicación: La gestión de múltiples servicios puede requerir una mayor coordinación y comunicación entre los equipos de desarrollo y operaciones.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Mayor complejidad de la infraestructura: El uso de varios servicios puede aumentar la complejidad de la infraestructura, lo que puede generar problemas de rendimiento y de gestión.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Mantenimiento y actualizaciones: A medida que los servicios evolucionan, pueden surgir problemas de compatibilidad y versiones entre ellos, lo que puede requerir un esfuerzo adicional para mantener y actualizar.</a:t>
            </a: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3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4/18/2024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3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C4F9EC-AA9C-E14D-2EBC-36966366C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89213" y="699434"/>
            <a:ext cx="7258049" cy="55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6178" y="6322857"/>
              <a:ext cx="759373" cy="58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10256837" y="220662"/>
            <a:ext cx="16401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#YourHashtag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10333037" y="220662"/>
            <a:ext cx="16401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#YourHashtag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2857"/>
            <a:ext cx="759373" cy="58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10333037" y="220662"/>
            <a:ext cx="16401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#YourHashtag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April 18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-20</a:t>
            </a:r>
            <a:r>
              <a:rPr lang="en-US" sz="2400" kern="1200" baseline="300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th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AF727-1D0C-4587-2EF7-B0422AA626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2591423" y="699434"/>
            <a:ext cx="7253629" cy="55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83137" y="5554663"/>
            <a:ext cx="1313398" cy="10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7737" y="5554663"/>
            <a:ext cx="1313398" cy="10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4663"/>
            <a:ext cx="1313398" cy="10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434"/>
            <a:ext cx="7253629" cy="55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5315" y="5555796"/>
            <a:ext cx="1318243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8" y="6324593"/>
              <a:ext cx="759373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912107" y="287242"/>
            <a:ext cx="16401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#YourHashtag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7" y="38118"/>
              <a:ext cx="759373" cy="589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999227" y="6219589"/>
            <a:ext cx="1640129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#YourHashtag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5315" y="5555796"/>
            <a:ext cx="1318243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83" r:id="rId3"/>
    <p:sldLayoutId id="2147484300" r:id="rId4"/>
    <p:sldLayoutId id="2147484318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378" r:id="rId16"/>
    <p:sldLayoutId id="2147484249" r:id="rId17"/>
    <p:sldLayoutId id="2147484343" r:id="rId18"/>
    <p:sldLayoutId id="2147484344" r:id="rId19"/>
    <p:sldLayoutId id="2147484301" r:id="rId20"/>
    <p:sldLayoutId id="2147484252" r:id="rId21"/>
    <p:sldLayoutId id="2147484251" r:id="rId22"/>
    <p:sldLayoutId id="2147484254" r:id="rId23"/>
    <p:sldLayoutId id="2147484257" r:id="rId24"/>
    <p:sldLayoutId id="2147484377" r:id="rId25"/>
    <p:sldLayoutId id="2147484380" r:id="rId26"/>
    <p:sldLayoutId id="2147484258" r:id="rId27"/>
    <p:sldLayoutId id="2147484260" r:id="rId28"/>
    <p:sldLayoutId id="2147484299" r:id="rId29"/>
    <p:sldLayoutId id="2147484345" r:id="rId30"/>
    <p:sldLayoutId id="2147484263" r:id="rId31"/>
    <p:sldLayoutId id="2147484376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spire/get-started/build-your-first-aspire-app?tabs=visual-studio" TargetMode="External"/><Relationship Id="rId2" Type="http://schemas.openxmlformats.org/officeDocument/2006/relationships/hyperlink" Target="https://learn.microsoft.com/en-us/dotnet/aspire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earn.microsoft.com/en-us/dotnet/aspire/reference/aspire-faq" TargetMode="External"/><Relationship Id="rId5" Type="http://schemas.openxmlformats.org/officeDocument/2006/relationships/hyperlink" Target="https://learn.microsoft.com/en-us/dotnet/aspire/deployment/overview" TargetMode="External"/><Relationship Id="rId4" Type="http://schemas.openxmlformats.org/officeDocument/2006/relationships/hyperlink" Target="https://learn.microsoft.com/en-us/dotnet/aspire/whats-new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120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- Servicios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¡Esta bueno, tengo 4 </a:t>
            </a:r>
            <a:r>
              <a:rPr lang="es-ES" sz="2800" dirty="0" err="1"/>
              <a:t>APIs</a:t>
            </a:r>
            <a:r>
              <a:rPr lang="es-ES" sz="2800" dirty="0"/>
              <a:t> ahora!</a:t>
            </a: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CE8417-8567-E976-2D2C-F5932DD985EC}"/>
              </a:ext>
            </a:extLst>
          </p:cNvPr>
          <p:cNvSpPr txBox="1">
            <a:spLocks/>
          </p:cNvSpPr>
          <p:nvPr/>
        </p:nvSpPr>
        <p:spPr>
          <a:xfrm>
            <a:off x="198437" y="2049462"/>
            <a:ext cx="7010399" cy="41180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Coordinar para trabajar con servicios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Mayor complejidad de la infraestructura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Compatibilidad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Riesgo de duplicado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59E3B-4FF4-6381-15C8-AE25B717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178454"/>
            <a:ext cx="3962400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B0BF72-3196-99F0-52F9-8A50E6821CE1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</p:spTree>
    <p:extLst>
      <p:ext uri="{BB962C8B-B14F-4D97-AF65-F5344CB8AC3E}">
        <p14:creationId xmlns:p14="http://schemas.microsoft.com/office/powerpoint/2010/main" val="3934638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- Microservicios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¡Pero si son como 15 </a:t>
            </a:r>
            <a:r>
              <a:rPr lang="es-ES" sz="2800" dirty="0" err="1"/>
              <a:t>APIs</a:t>
            </a:r>
            <a:r>
              <a:rPr lang="es-ES" sz="2800" dirty="0"/>
              <a:t>!</a:t>
            </a: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CE8417-8567-E976-2D2C-F5932DD985EC}"/>
              </a:ext>
            </a:extLst>
          </p:cNvPr>
          <p:cNvSpPr txBox="1">
            <a:spLocks/>
          </p:cNvSpPr>
          <p:nvPr/>
        </p:nvSpPr>
        <p:spPr>
          <a:xfrm>
            <a:off x="212507" y="1973262"/>
            <a:ext cx="7010399" cy="38779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La monitorización es un </a:t>
            </a:r>
            <a:r>
              <a:rPr lang="es-ES" sz="3200" i="1" dirty="0">
                <a:solidFill>
                  <a:srgbClr val="FF0000"/>
                </a:solidFill>
              </a:rPr>
              <a:t>infierno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La gestión es un </a:t>
            </a:r>
            <a:r>
              <a:rPr lang="es-ES" sz="3200" u="sng" dirty="0">
                <a:solidFill>
                  <a:srgbClr val="FF0000"/>
                </a:solidFill>
              </a:rPr>
              <a:t>infierno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Desarrollar es un </a:t>
            </a:r>
            <a:r>
              <a:rPr lang="es-E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infierno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Fallos en cascada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Coste de implementación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¿Como depuro 10 microservicios?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dirty="0"/>
              <a:t>¿Como lo ejecuto en local?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1A6D3-190C-A814-3238-63496AC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6" y="2125662"/>
            <a:ext cx="4572000" cy="328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E42D7-ACF7-ECC2-9E7E-2B53EAFE69F1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</p:spTree>
    <p:extLst>
      <p:ext uri="{BB962C8B-B14F-4D97-AF65-F5344CB8AC3E}">
        <p14:creationId xmlns:p14="http://schemas.microsoft.com/office/powerpoint/2010/main" val="1023582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.NET Aspire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1209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.NET Aspire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837" y="1879400"/>
            <a:ext cx="5334001" cy="4675303"/>
          </a:xfrm>
        </p:spPr>
        <p:txBody>
          <a:bodyPr/>
          <a:lstStyle/>
          <a:p>
            <a:r>
              <a:rPr lang="es-ES" sz="3200" dirty="0"/>
              <a:t>.NET Aspire es un conjunto de tecnologías y herramientas optimizadas para la nube, diseñadas para facilitar el desarrollo de aplicaciones distribuidas, </a:t>
            </a:r>
            <a:r>
              <a:rPr lang="es-ES" sz="3200" dirty="0" err="1"/>
              <a:t>monitorizables</a:t>
            </a:r>
            <a:r>
              <a:rPr lang="es-ES" sz="3200" dirty="0"/>
              <a:t> y preparadas para entornos de producción.</a:t>
            </a:r>
          </a:p>
          <a:p>
            <a:endParaRPr lang="en-US" sz="20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Aspir</a:t>
            </a:r>
            <a:r>
              <a:rPr lang="es-ES" sz="2800" b="1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ES" sz="2800" dirty="0" err="1"/>
              <a:t>ando</a:t>
            </a:r>
            <a:r>
              <a:rPr lang="es-ES" sz="2800" dirty="0"/>
              <a:t> a ser mejor</a:t>
            </a:r>
            <a:endParaRPr lang="en-US" sz="2800" dirty="0"/>
          </a:p>
        </p:txBody>
      </p:sp>
      <p:pic>
        <p:nvPicPr>
          <p:cNvPr id="2052" name="Picture 4" descr="Introducing .NET Aspire: Simplifying Cloud-Native Development with .NET 8 -  .NET Blog">
            <a:extLst>
              <a:ext uri="{FF2B5EF4-FFF2-40B4-BE49-F238E27FC236}">
                <a16:creationId xmlns:a16="http://schemas.microsoft.com/office/drawing/2014/main" id="{454AA5AE-B14A-9FCF-9E44-BCFDC90F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797" y="3930495"/>
            <a:ext cx="5635517" cy="253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roducing .NET Aspire: Simplifying Cloud-Native Development with .NET 8 -  .NET Blog">
            <a:extLst>
              <a:ext uri="{FF2B5EF4-FFF2-40B4-BE49-F238E27FC236}">
                <a16:creationId xmlns:a16="http://schemas.microsoft.com/office/drawing/2014/main" id="{AC128D95-3F61-7C44-693D-DF349A2E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8" y="316111"/>
            <a:ext cx="5507038" cy="331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0D6941-0D59-8A28-B1C3-1EC643AD5A40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8212AFD-B4C1-D1C7-1C85-C42E6A110922}"/>
              </a:ext>
            </a:extLst>
          </p:cNvPr>
          <p:cNvSpPr txBox="1">
            <a:spLocks/>
          </p:cNvSpPr>
          <p:nvPr/>
        </p:nvSpPr>
        <p:spPr>
          <a:xfrm>
            <a:off x="3627438" y="1169565"/>
            <a:ext cx="2743199" cy="3370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50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(¿lo vieron?)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05012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.NET Aspire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837" y="1900237"/>
            <a:ext cx="7772400" cy="43211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Mejor experiencia de desarrollo de aplicaciones nativas en el </a:t>
            </a:r>
            <a:r>
              <a:rPr lang="es-ES" sz="3200" dirty="0" err="1"/>
              <a:t>cloud</a:t>
            </a:r>
            <a:endParaRPr 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Facilita la orquestación en local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Monitorización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Componentes estandarizados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Todo el entorno de 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Depurar es mucho más fácil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Funciona</a:t>
            </a:r>
            <a:endParaRPr lang="en-US" sz="20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Ventajas (</a:t>
            </a:r>
            <a:r>
              <a:rPr lang="es-ES" sz="2800" i="1" dirty="0"/>
              <a:t>son muchas más</a:t>
            </a:r>
            <a:r>
              <a:rPr lang="es-ES" sz="2800" dirty="0"/>
              <a:t>)</a:t>
            </a:r>
            <a:endParaRPr lang="en-US" sz="2800" dirty="0"/>
          </a:p>
        </p:txBody>
      </p:sp>
      <p:pic>
        <p:nvPicPr>
          <p:cNvPr id="5122" name="Picture 2" descr="Sad then happy Meme Generator">
            <a:extLst>
              <a:ext uri="{FF2B5EF4-FFF2-40B4-BE49-F238E27FC236}">
                <a16:creationId xmlns:a16="http://schemas.microsoft.com/office/drawing/2014/main" id="{993C9AD9-DD04-DF57-7B4D-42730B3F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7" y="1744662"/>
            <a:ext cx="4343400" cy="423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538116-24E1-8161-E870-A23AAB2EA0EE}"/>
              </a:ext>
            </a:extLst>
          </p:cNvPr>
          <p:cNvSpPr txBox="1"/>
          <p:nvPr/>
        </p:nvSpPr>
        <p:spPr>
          <a:xfrm>
            <a:off x="9792144" y="2073542"/>
            <a:ext cx="2064893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Tengo que trabajar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15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servicios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 bases de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datos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functions,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webjobs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 </a:t>
            </a:r>
            <a:r>
              <a:rPr lang="es-E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tengo que depurar un error critico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1E953-CBBB-2269-B34B-7A42130059CD}"/>
              </a:ext>
            </a:extLst>
          </p:cNvPr>
          <p:cNvSpPr txBox="1"/>
          <p:nvPr/>
        </p:nvSpPr>
        <p:spPr>
          <a:xfrm>
            <a:off x="9889109" y="4234093"/>
            <a:ext cx="1818558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Pero lo hice con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5E381-3C77-ABE4-E9F8-EEE82CB1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752" y="4824825"/>
            <a:ext cx="1922112" cy="457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FB4A0-B36E-BD67-A6BA-33E02C4B9B23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</p:spTree>
    <p:extLst>
      <p:ext uri="{BB962C8B-B14F-4D97-AF65-F5344CB8AC3E}">
        <p14:creationId xmlns:p14="http://schemas.microsoft.com/office/powerpoint/2010/main" val="2825114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47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63089"/>
          </a:xfrm>
        </p:spPr>
        <p:txBody>
          <a:bodyPr/>
          <a:lstStyle/>
          <a:p>
            <a:r>
              <a:rPr lang="en-US" dirty="0">
                <a:hlinkClick r:id="rId2"/>
              </a:rPr>
              <a:t>.NET Aspire documentation (Preview) | Microsoft Learn</a:t>
            </a:r>
            <a:endParaRPr lang="en-US" dirty="0"/>
          </a:p>
          <a:p>
            <a:r>
              <a:rPr lang="en-US" dirty="0">
                <a:hlinkClick r:id="rId3"/>
              </a:rPr>
              <a:t>Build your first .NET Aspire app - .NET Aspire | Microsoft Learn</a:t>
            </a:r>
            <a:endParaRPr lang="en-US" dirty="0"/>
          </a:p>
          <a:p>
            <a:r>
              <a:rPr lang="en-US" dirty="0">
                <a:hlinkClick r:id="rId4"/>
              </a:rPr>
              <a:t>.NET Aspire what's new? | Microsoft Learn</a:t>
            </a:r>
            <a:endParaRPr lang="en-US" dirty="0"/>
          </a:p>
          <a:p>
            <a:r>
              <a:rPr lang="en-US" dirty="0">
                <a:hlinkClick r:id="rId5"/>
              </a:rPr>
              <a:t>.NET Aspire deployments - .NET Aspire | Microsoft Learn</a:t>
            </a:r>
            <a:endParaRPr lang="en-US" dirty="0"/>
          </a:p>
          <a:p>
            <a:r>
              <a:rPr lang="en-US" dirty="0">
                <a:hlinkClick r:id="rId6"/>
              </a:rPr>
              <a:t>Frequently asked questions about .NET Aspire | Microsoft Learn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</a:t>
            </a:r>
            <a:r>
              <a:rPr lang="en-US" dirty="0" err="1"/>
              <a:t>mpezar</a:t>
            </a:r>
            <a:r>
              <a:rPr lang="en-US" dirty="0"/>
              <a:t> con .NET Aspire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820D-420D-ED75-B650-FACD6794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8865DCFE-13EE-D9A2-CD07-7BCF02D8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r="32844" b="27116"/>
          <a:stretch/>
        </p:blipFill>
        <p:spPr>
          <a:xfrm>
            <a:off x="119638" y="334962"/>
            <a:ext cx="6508921" cy="6324600"/>
          </a:xfrm>
          <a:prstGeom prst="rect">
            <a:avLst/>
          </a:prstGeom>
        </p:spPr>
      </p:pic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B020B3EB-19B3-91BA-2CE3-15C3F6851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t="73325" r="32844" b="-548"/>
          <a:stretch/>
        </p:blipFill>
        <p:spPr>
          <a:xfrm>
            <a:off x="6645275" y="4640262"/>
            <a:ext cx="5791200" cy="2101727"/>
          </a:xfrm>
          <a:prstGeom prst="rect">
            <a:avLst/>
          </a:prstGeom>
        </p:spPr>
      </p:pic>
      <p:pic>
        <p:nvPicPr>
          <p:cNvPr id="10" name="Picture 9" descr="A blue and white circle with red text and a map&#10;&#10;Description automatically generated">
            <a:extLst>
              <a:ext uri="{FF2B5EF4-FFF2-40B4-BE49-F238E27FC236}">
                <a16:creationId xmlns:a16="http://schemas.microsoft.com/office/drawing/2014/main" id="{F2235E87-B48E-D9CE-AEAB-00AF4AE3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68" y="677862"/>
            <a:ext cx="4109213" cy="31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74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1287462"/>
            <a:ext cx="10998199" cy="2667002"/>
          </a:xfrm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Native App </a:t>
            </a:r>
            <a:r>
              <a:rPr kumimoji="0" lang="es-ES" sz="6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development</a:t>
            </a: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s-ES" sz="6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with</a:t>
            </a: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.NET Aspire in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8" y="3955787"/>
            <a:ext cx="10998198" cy="684476"/>
          </a:xfrm>
          <a:noFill/>
        </p:spPr>
        <p:txBody>
          <a:bodyPr/>
          <a:lstStyle/>
          <a:p>
            <a:r>
              <a:rPr lang="pt-BR" dirty="0"/>
              <a:t>Emiliano Montesdeoca del Puerto</a:t>
            </a:r>
          </a:p>
          <a:p>
            <a:endParaRPr lang="pt-B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7486101-66A4-079D-61AB-82BAE004B3AC}"/>
              </a:ext>
            </a:extLst>
          </p:cNvPr>
          <p:cNvSpPr txBox="1">
            <a:spLocks/>
          </p:cNvSpPr>
          <p:nvPr/>
        </p:nvSpPr>
        <p:spPr>
          <a:xfrm>
            <a:off x="554038" y="4792662"/>
            <a:ext cx="10998198" cy="684476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Microsoft MVP &amp; Cloud Solutions Architect @ Intelequia 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CC96E-4907-6D55-5B03-684887E2F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237" y="3611563"/>
            <a:ext cx="2048864" cy="2057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F7F6F612-8D52-9B79-5302-8B15E26B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r="32844" b="27116"/>
          <a:stretch/>
        </p:blipFill>
        <p:spPr>
          <a:xfrm>
            <a:off x="119638" y="334962"/>
            <a:ext cx="6508921" cy="6324600"/>
          </a:xfrm>
          <a:prstGeom prst="rect">
            <a:avLst/>
          </a:prstGeom>
        </p:spPr>
      </p:pic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384903F-0AD2-65CA-3110-E35E6F9C6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6" t="73325" r="32844" b="-548"/>
          <a:stretch/>
        </p:blipFill>
        <p:spPr>
          <a:xfrm>
            <a:off x="6645275" y="4640262"/>
            <a:ext cx="5791200" cy="2101727"/>
          </a:xfrm>
          <a:prstGeom prst="rect">
            <a:avLst/>
          </a:prstGeom>
        </p:spPr>
      </p:pic>
      <p:pic>
        <p:nvPicPr>
          <p:cNvPr id="10" name="Picture 9" descr="A blue and white circle with red text and a map&#10;&#10;Description automatically generated">
            <a:extLst>
              <a:ext uri="{FF2B5EF4-FFF2-40B4-BE49-F238E27FC236}">
                <a16:creationId xmlns:a16="http://schemas.microsoft.com/office/drawing/2014/main" id="{E47651E1-6E84-0285-AD57-F85B785A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68" y="677862"/>
            <a:ext cx="4109213" cy="31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84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Emiliano?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Historia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NET Aspire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 + Azure</a:t>
            </a:r>
          </a:p>
          <a:p>
            <a:r>
              <a:rPr lang="en-US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18BF2D-45C2-9BBE-6410-89B74E9F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37" y="1744662"/>
            <a:ext cx="3352800" cy="336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17D87-971E-66D6-A145-EC55EA28569C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Emiliano?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Emiliano Montesdeoca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820863"/>
            <a:ext cx="7848599" cy="457199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Emiliano Montesdeoca del Puerto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Microsoft MVP </a:t>
            </a:r>
            <a:r>
              <a:rPr lang="es-ES" sz="3200" dirty="0"/>
              <a:t>en </a:t>
            </a:r>
            <a:r>
              <a:rPr lang="es-ES" sz="3200" dirty="0" err="1"/>
              <a:t>Developer</a:t>
            </a:r>
            <a:r>
              <a:rPr lang="es-ES" sz="3200" dirty="0"/>
              <a:t> Technologies desde 2022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Cloud </a:t>
            </a:r>
            <a:r>
              <a:rPr lang="es-ES" sz="3200" dirty="0" err="1"/>
              <a:t>Solutions</a:t>
            </a:r>
            <a:r>
              <a:rPr lang="es-ES" sz="3200" dirty="0"/>
              <a:t> </a:t>
            </a:r>
            <a:r>
              <a:rPr lang="es-ES" sz="3200" dirty="0" err="1"/>
              <a:t>Architect</a:t>
            </a:r>
            <a:r>
              <a:rPr lang="es-ES" sz="3200" dirty="0"/>
              <a:t> @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ESTOY RECLUTANDO GENTEEEEEE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       Uruguayo, charrúa, </a:t>
            </a:r>
            <a:r>
              <a:rPr lang="es-ES" sz="3200" b="1" dirty="0" err="1"/>
              <a:t>yoruga</a:t>
            </a:r>
            <a:endParaRPr lang="es-E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Twitter/X: </a:t>
            </a:r>
            <a:r>
              <a:rPr lang="es-ES" sz="3200" b="1" dirty="0"/>
              <a:t>@emimontesdeocaa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Todo lo demás: </a:t>
            </a:r>
            <a:r>
              <a:rPr lang="es-ES" sz="3200" b="1" dirty="0"/>
              <a:t>@emimontesdeoca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50837" y="982016"/>
            <a:ext cx="746759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El de los tatuajes que solo habla de Blazor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DBDF0-B5C0-05D6-83E3-EA3258D96FAC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93303C-1AA4-0D7E-976D-78042243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37" y="754062"/>
            <a:ext cx="3363397" cy="2362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C2315-2386-DC5E-5597-91542A13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437" y="3497262"/>
            <a:ext cx="2590800" cy="2601593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10803DB-59E1-1FBE-CB5D-4231EC8ED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" y="4564062"/>
            <a:ext cx="5334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ntelequia">
            <a:extLst>
              <a:ext uri="{FF2B5EF4-FFF2-40B4-BE49-F238E27FC236}">
                <a16:creationId xmlns:a16="http://schemas.microsoft.com/office/drawing/2014/main" id="{848C2DEA-FA8C-8A7B-DFC7-EE8D69B3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20" y="3134623"/>
            <a:ext cx="1700212" cy="74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/>
              <a:t>Historia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223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822960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Antes, pasado, previo, anterior, trayectoria, memorias</a:t>
            </a:r>
            <a:endParaRPr lang="en-US" sz="280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34EB88E-E217-D395-F818-DC0A9AF0F0DE}"/>
              </a:ext>
            </a:extLst>
          </p:cNvPr>
          <p:cNvSpPr txBox="1">
            <a:spLocks/>
          </p:cNvSpPr>
          <p:nvPr/>
        </p:nvSpPr>
        <p:spPr>
          <a:xfrm>
            <a:off x="274637" y="3268662"/>
            <a:ext cx="7010399" cy="11695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s-ES" sz="3200" b="1" dirty="0"/>
              <a:t>Servicios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¡Esta bueno, </a:t>
            </a:r>
            <a:r>
              <a:rPr lang="en-US" sz="3200" dirty="0" err="1"/>
              <a:t>tengo</a:t>
            </a:r>
            <a:r>
              <a:rPr lang="en-US" sz="3200" dirty="0"/>
              <a:t> 4 APIs </a:t>
            </a:r>
            <a:r>
              <a:rPr lang="en-US" sz="3200" dirty="0" err="1"/>
              <a:t>ahora</a:t>
            </a:r>
            <a:r>
              <a:rPr lang="en-US" sz="3200" dirty="0"/>
              <a:t>!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516E842-5FB4-62D0-ADB7-6A27D5DD3067}"/>
              </a:ext>
            </a:extLst>
          </p:cNvPr>
          <p:cNvSpPr txBox="1">
            <a:spLocks/>
          </p:cNvSpPr>
          <p:nvPr/>
        </p:nvSpPr>
        <p:spPr>
          <a:xfrm>
            <a:off x="239641" y="4881314"/>
            <a:ext cx="7010399" cy="11695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s-ES" sz="3200" b="1" dirty="0"/>
              <a:t>¿Microservicios?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¡¡¡¡Pero son </a:t>
            </a:r>
            <a:r>
              <a:rPr lang="en-US" sz="3200" dirty="0" err="1"/>
              <a:t>como</a:t>
            </a:r>
            <a:r>
              <a:rPr lang="en-US" sz="3200" dirty="0"/>
              <a:t> 15 APIs!!!!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9526D-E9FE-B757-778D-5B175AA2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838" y="1410748"/>
            <a:ext cx="1531267" cy="1618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3D6F9-E107-F36A-E369-3A2EAA12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37" y="3116262"/>
            <a:ext cx="1531268" cy="1464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0C896-A531-D674-579D-3F7AB0CE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02" y="4688914"/>
            <a:ext cx="1511537" cy="13947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EC27AD-52E4-2CAF-5B5A-214EF29CC0B1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418F0E-3718-81FC-3FBC-543EDF283E3D}"/>
              </a:ext>
            </a:extLst>
          </p:cNvPr>
          <p:cNvSpPr txBox="1">
            <a:spLocks/>
          </p:cNvSpPr>
          <p:nvPr/>
        </p:nvSpPr>
        <p:spPr>
          <a:xfrm>
            <a:off x="274636" y="1713187"/>
            <a:ext cx="7010399" cy="116955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Monolitos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/>
              <a:t>Todo </a:t>
            </a:r>
            <a:r>
              <a:rPr lang="en-US" sz="3200" dirty="0" err="1"/>
              <a:t>en</a:t>
            </a:r>
            <a:r>
              <a:rPr lang="en-US" sz="3200" dirty="0"/>
              <a:t> un sitio, </a:t>
            </a:r>
            <a:r>
              <a:rPr lang="en-US" sz="3200" dirty="0" err="1"/>
              <a:t>funciona</a:t>
            </a:r>
            <a:r>
              <a:rPr lang="en-US" sz="3200" dirty="0"/>
              <a:t> perfecto</a:t>
            </a:r>
          </a:p>
        </p:txBody>
      </p:sp>
    </p:spTree>
    <p:extLst>
      <p:ext uri="{BB962C8B-B14F-4D97-AF65-F5344CB8AC3E}">
        <p14:creationId xmlns:p14="http://schemas.microsoft.com/office/powerpoint/2010/main" val="173159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 - Monolitos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74637" y="982662"/>
            <a:ext cx="7467599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Todo en un sitio, funciona perfecto</a:t>
            </a: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CE8417-8567-E976-2D2C-F5932DD985EC}"/>
              </a:ext>
            </a:extLst>
          </p:cNvPr>
          <p:cNvSpPr txBox="1">
            <a:spLocks/>
          </p:cNvSpPr>
          <p:nvPr/>
        </p:nvSpPr>
        <p:spPr>
          <a:xfrm>
            <a:off x="198437" y="2125662"/>
            <a:ext cx="7010399" cy="373025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001344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Todo en uno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Escalabilidad limitada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Componentes conectados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Despliegues largos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Complicado de actualizar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600" dirty="0"/>
              <a:t>Problema para colaborar</a:t>
            </a:r>
          </a:p>
        </p:txBody>
      </p:sp>
      <p:pic>
        <p:nvPicPr>
          <p:cNvPr id="1026" name="Picture 2" descr="People Who Don't Know vs. People Who Know Template | Traumatized Mr.  Incredible / People Who Don't Know vs. People Who Kno… | The incredibles,  Memes, Know your meme">
            <a:extLst>
              <a:ext uri="{FF2B5EF4-FFF2-40B4-BE49-F238E27FC236}">
                <a16:creationId xmlns:a16="http://schemas.microsoft.com/office/drawing/2014/main" id="{27DF17DD-8584-84F8-7AF1-DF8AC0E0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7" y="2722426"/>
            <a:ext cx="4599793" cy="22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A6842-18EC-D663-AAAD-50DD86660F08}"/>
              </a:ext>
            </a:extLst>
          </p:cNvPr>
          <p:cNvSpPr txBox="1"/>
          <p:nvPr/>
        </p:nvSpPr>
        <p:spPr>
          <a:xfrm>
            <a:off x="9266237" y="6542570"/>
            <a:ext cx="327659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@emimontesdeocaa #GlobalAzure</a:t>
            </a:r>
          </a:p>
        </p:txBody>
      </p:sp>
    </p:spTree>
    <p:extLst>
      <p:ext uri="{BB962C8B-B14F-4D97-AF65-F5344CB8AC3E}">
        <p14:creationId xmlns:p14="http://schemas.microsoft.com/office/powerpoint/2010/main" val="2455662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1048</Words>
  <Application>Microsoft Office PowerPoint</Application>
  <PresentationFormat>Custom</PresentationFormat>
  <Paragraphs>139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Consolas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PowerPoint Presentation</vt:lpstr>
      <vt:lpstr>Cloud Native App development with .NET Aspire in Azure</vt:lpstr>
      <vt:lpstr>PowerPoint Presentation</vt:lpstr>
      <vt:lpstr>Agenda</vt:lpstr>
      <vt:lpstr>Emiliano?</vt:lpstr>
      <vt:lpstr>Emiliano Montesdeoca</vt:lpstr>
      <vt:lpstr>Historia</vt:lpstr>
      <vt:lpstr>Historia</vt:lpstr>
      <vt:lpstr>Historia - Monolitos</vt:lpstr>
      <vt:lpstr>Historia - Servicios</vt:lpstr>
      <vt:lpstr>Historia - Microservicios</vt:lpstr>
      <vt:lpstr>.NET Aspire</vt:lpstr>
      <vt:lpstr>.NET Aspire</vt:lpstr>
      <vt:lpstr>.NET Aspire</vt:lpstr>
      <vt:lpstr>Demo</vt:lpstr>
      <vt:lpstr>Empezar con .NET Aspire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2024-04-18T19:39:16Z</dcterms:modified>
  <cp:category/>
</cp:coreProperties>
</file>